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329" r:id="rId2"/>
    <p:sldId id="322" r:id="rId3"/>
    <p:sldId id="264" r:id="rId4"/>
    <p:sldId id="269" r:id="rId5"/>
    <p:sldId id="265" r:id="rId6"/>
    <p:sldId id="266" r:id="rId7"/>
    <p:sldId id="272" r:id="rId8"/>
    <p:sldId id="280" r:id="rId9"/>
    <p:sldId id="270" r:id="rId10"/>
    <p:sldId id="271" r:id="rId11"/>
    <p:sldId id="281" r:id="rId12"/>
    <p:sldId id="323" r:id="rId13"/>
    <p:sldId id="262" r:id="rId14"/>
    <p:sldId id="261" r:id="rId15"/>
    <p:sldId id="277" r:id="rId16"/>
    <p:sldId id="290" r:id="rId17"/>
    <p:sldId id="278" r:id="rId18"/>
    <p:sldId id="324" r:id="rId19"/>
    <p:sldId id="289" r:id="rId20"/>
    <p:sldId id="276" r:id="rId21"/>
    <p:sldId id="260" r:id="rId22"/>
    <p:sldId id="325" r:id="rId23"/>
    <p:sldId id="284" r:id="rId24"/>
    <p:sldId id="326" r:id="rId25"/>
    <p:sldId id="259" r:id="rId26"/>
    <p:sldId id="318" r:id="rId27"/>
    <p:sldId id="274" r:id="rId28"/>
    <p:sldId id="282" r:id="rId29"/>
    <p:sldId id="275" r:id="rId30"/>
    <p:sldId id="327" r:id="rId31"/>
    <p:sldId id="286" r:id="rId32"/>
    <p:sldId id="285" r:id="rId33"/>
    <p:sldId id="292" r:id="rId34"/>
    <p:sldId id="291" r:id="rId35"/>
    <p:sldId id="287" r:id="rId36"/>
    <p:sldId id="288" r:id="rId37"/>
    <p:sldId id="293" r:id="rId38"/>
    <p:sldId id="294" r:id="rId39"/>
    <p:sldId id="299" r:id="rId40"/>
    <p:sldId id="295" r:id="rId41"/>
    <p:sldId id="296" r:id="rId42"/>
    <p:sldId id="298" r:id="rId43"/>
    <p:sldId id="297" r:id="rId44"/>
    <p:sldId id="300" r:id="rId45"/>
    <p:sldId id="304" r:id="rId46"/>
    <p:sldId id="320" r:id="rId47"/>
    <p:sldId id="305" r:id="rId48"/>
    <p:sldId id="301" r:id="rId49"/>
    <p:sldId id="306" r:id="rId50"/>
    <p:sldId id="307" r:id="rId51"/>
    <p:sldId id="302" r:id="rId52"/>
    <p:sldId id="319" r:id="rId53"/>
    <p:sldId id="328" r:id="rId54"/>
    <p:sldId id="308" r:id="rId55"/>
    <p:sldId id="309" r:id="rId56"/>
    <p:sldId id="310" r:id="rId57"/>
    <p:sldId id="311" r:id="rId58"/>
    <p:sldId id="316" r:id="rId59"/>
    <p:sldId id="312" r:id="rId60"/>
    <p:sldId id="313" r:id="rId61"/>
    <p:sldId id="314" r:id="rId62"/>
    <p:sldId id="317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3207BE-34AD-4AF8-A47D-8001EFC32B1C}">
          <p14:sldIdLst>
            <p14:sldId id="329"/>
            <p14:sldId id="322"/>
            <p14:sldId id="264"/>
          </p14:sldIdLst>
        </p14:section>
        <p14:section name="Choir" id="{A1D71145-1EA1-4B71-8402-B0D31EC56864}">
          <p14:sldIdLst>
            <p14:sldId id="269"/>
            <p14:sldId id="265"/>
            <p14:sldId id="266"/>
            <p14:sldId id="272"/>
            <p14:sldId id="280"/>
            <p14:sldId id="270"/>
            <p14:sldId id="271"/>
            <p14:sldId id="281"/>
          </p14:sldIdLst>
        </p14:section>
        <p14:section name="Sestrichestvo" id="{80264A49-4E90-4229-A373-76B68FA87F2F}">
          <p14:sldIdLst>
            <p14:sldId id="323"/>
            <p14:sldId id="262"/>
            <p14:sldId id="261"/>
            <p14:sldId id="277"/>
            <p14:sldId id="290"/>
            <p14:sldId id="278"/>
          </p14:sldIdLst>
        </p14:section>
        <p14:section name="Starosty" id="{5AEF6300-473C-4ABA-99BD-CCC5F8EF3CC9}">
          <p14:sldIdLst>
            <p14:sldId id="324"/>
            <p14:sldId id="289"/>
            <p14:sldId id="276"/>
            <p14:sldId id="260"/>
          </p14:sldIdLst>
        </p14:section>
        <p14:section name="School" id="{9A3C7DBE-2566-4739-9915-289512A5BA30}">
          <p14:sldIdLst>
            <p14:sldId id="325"/>
            <p14:sldId id="284"/>
          </p14:sldIdLst>
        </p14:section>
        <p14:section name="Prestol" id="{CAEEA40E-9EA8-49A7-8744-786C9F870A67}">
          <p14:sldIdLst>
            <p14:sldId id="326"/>
            <p14:sldId id="259"/>
            <p14:sldId id="318"/>
            <p14:sldId id="274"/>
            <p14:sldId id="282"/>
            <p14:sldId id="275"/>
          </p14:sldIdLst>
        </p14:section>
        <p14:section name="Church buildings" id="{6CD62584-722B-4915-8173-52CA9634FD7F}">
          <p14:sldIdLst>
            <p14:sldId id="327"/>
            <p14:sldId id="286"/>
            <p14:sldId id="285"/>
            <p14:sldId id="292"/>
            <p14:sldId id="291"/>
            <p14:sldId id="287"/>
            <p14:sldId id="288"/>
            <p14:sldId id="293"/>
            <p14:sldId id="294"/>
            <p14:sldId id="299"/>
            <p14:sldId id="295"/>
            <p14:sldId id="296"/>
            <p14:sldId id="298"/>
            <p14:sldId id="297"/>
          </p14:sldIdLst>
        </p14:section>
        <p14:section name="Many blessings" id="{1026070D-05B5-49D1-B0DE-6E9E0E2CF32C}">
          <p14:sldIdLst>
            <p14:sldId id="300"/>
            <p14:sldId id="304"/>
            <p14:sldId id="320"/>
            <p14:sldId id="305"/>
            <p14:sldId id="301"/>
            <p14:sldId id="306"/>
            <p14:sldId id="307"/>
            <p14:sldId id="302"/>
            <p14:sldId id="319"/>
          </p14:sldIdLst>
        </p14:section>
        <p14:section name="Nashi Svyashenniki" id="{4495932A-56F8-46EF-87F7-246A7CC2CADF}">
          <p14:sldIdLst>
            <p14:sldId id="328"/>
            <p14:sldId id="308"/>
            <p14:sldId id="309"/>
            <p14:sldId id="310"/>
            <p14:sldId id="311"/>
            <p14:sldId id="316"/>
            <p14:sldId id="312"/>
            <p14:sldId id="313"/>
            <p14:sldId id="314"/>
            <p14:sldId id="317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321D-DDC8-46E3-AB02-38599BFFD545}" type="datetimeFigureOut">
              <a:rPr lang="en-CA" smtClean="0"/>
              <a:t>28/10/2018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3A3B1-14B8-4857-AD3D-0195D891B3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66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A3B1-14B8-4857-AD3D-0195D891B35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6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A8A0A7-4E5F-4346-B974-491345C93FAE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B1564E-59BD-46E4-BB8E-EF67917AFE82}" type="datetimeFigureOut">
              <a:rPr lang="en-CA" smtClean="0"/>
              <a:t>27/10/2018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This slide will not be part of presentation; added  just for notes.</a:t>
            </a:r>
          </a:p>
          <a:p>
            <a:pPr marL="114300" indent="0">
              <a:buNone/>
            </a:pPr>
            <a:r>
              <a:rPr lang="ru-RU" dirty="0" smtClean="0"/>
              <a:t>Обращение </a:t>
            </a:r>
            <a:r>
              <a:rPr lang="ru-RU" dirty="0"/>
              <a:t>к </a:t>
            </a:r>
            <a:r>
              <a:rPr lang="ru-RU" dirty="0" smtClean="0"/>
              <a:t>гостям</a:t>
            </a:r>
            <a:endParaRPr lang="en-CA" dirty="0" smtClean="0"/>
          </a:p>
          <a:p>
            <a:endParaRPr lang="en-CA" dirty="0"/>
          </a:p>
          <a:p>
            <a:r>
              <a:rPr lang="ru-RU" dirty="0"/>
              <a:t>Дорогой Высокопреосвещеннейший </a:t>
            </a:r>
            <a:r>
              <a:rPr lang="ru-RU" dirty="0" smtClean="0"/>
              <a:t>Владыко</a:t>
            </a:r>
            <a:r>
              <a:rPr lang="en-CA" dirty="0"/>
              <a:t> </a:t>
            </a:r>
            <a:r>
              <a:rPr lang="ru-RU" dirty="0" smtClean="0"/>
              <a:t>Гавриил</a:t>
            </a:r>
            <a:r>
              <a:rPr lang="en-CA" dirty="0" smtClean="0"/>
              <a:t>.</a:t>
            </a:r>
            <a:endParaRPr lang="ru-RU" dirty="0"/>
          </a:p>
          <a:p>
            <a:r>
              <a:rPr lang="ru-RU" dirty="0"/>
              <a:t>Всечестные Отцы священники, дьяконы и весь клир. </a:t>
            </a:r>
          </a:p>
          <a:p>
            <a:r>
              <a:rPr lang="ru-RU" dirty="0"/>
              <a:t>Братья. Сестры. Прихожане, и гости нашего прихода</a:t>
            </a:r>
            <a:r>
              <a:rPr lang="ru-RU" dirty="0" smtClean="0"/>
              <a:t>.</a:t>
            </a:r>
            <a:endParaRPr lang="en-CA" dirty="0" smtClean="0"/>
          </a:p>
          <a:p>
            <a:endParaRPr lang="en-CA" dirty="0"/>
          </a:p>
          <a:p>
            <a:pPr marL="114300" indent="0">
              <a:buNone/>
            </a:pPr>
            <a:r>
              <a:rPr lang="ru-RU" dirty="0"/>
              <a:t>Очень сложно вместить 15 лет в 15 мин. 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Хронология не так важна, как история - храма, прихода, отдельных людей.....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53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7820025" cy="5208588"/>
          </a:xfrm>
        </p:spPr>
      </p:pic>
    </p:spTree>
    <p:extLst>
      <p:ext uri="{BB962C8B-B14F-4D97-AF65-F5344CB8AC3E}">
        <p14:creationId xmlns:p14="http://schemas.microsoft.com/office/powerpoint/2010/main" val="2832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908720"/>
            <a:ext cx="7668852" cy="5112568"/>
          </a:xfrm>
        </p:spPr>
      </p:pic>
    </p:spTree>
    <p:extLst>
      <p:ext uri="{BB962C8B-B14F-4D97-AF65-F5344CB8AC3E}">
        <p14:creationId xmlns:p14="http://schemas.microsoft.com/office/powerpoint/2010/main" val="26527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0" y="908720"/>
            <a:ext cx="7915654" cy="5740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936104"/>
          </a:xfrm>
        </p:spPr>
        <p:txBody>
          <a:bodyPr/>
          <a:lstStyle/>
          <a:p>
            <a:r>
              <a:rPr lang="ru-RU" sz="2800" b="1" dirty="0"/>
              <a:t>Сестричество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На протяжении 15 лет сестричество усердно несет заботы о благополучии и благолепии Храма. </a:t>
            </a:r>
            <a:endParaRPr lang="en-CA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CA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2016 году наше сестричество приняло имя В.Княгини Елизаветы.</a:t>
            </a:r>
            <a:endParaRPr lang="en-CA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568231" cy="5040560"/>
          </a:xfrm>
        </p:spPr>
      </p:pic>
    </p:spTree>
    <p:extLst>
      <p:ext uri="{BB962C8B-B14F-4D97-AF65-F5344CB8AC3E}">
        <p14:creationId xmlns:p14="http://schemas.microsoft.com/office/powerpoint/2010/main" val="31975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908720"/>
            <a:ext cx="7668852" cy="5112568"/>
          </a:xfrm>
        </p:spPr>
      </p:pic>
    </p:spTree>
    <p:extLst>
      <p:ext uri="{BB962C8B-B14F-4D97-AF65-F5344CB8AC3E}">
        <p14:creationId xmlns:p14="http://schemas.microsoft.com/office/powerpoint/2010/main" val="4681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4416491" cy="3312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23086"/>
            <a:ext cx="39604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320480" cy="5976663"/>
          </a:xfrm>
        </p:spPr>
      </p:pic>
    </p:spTree>
    <p:extLst>
      <p:ext uri="{BB962C8B-B14F-4D97-AF65-F5344CB8AC3E}">
        <p14:creationId xmlns:p14="http://schemas.microsoft.com/office/powerpoint/2010/main" val="40674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4"/>
            <a:ext cx="3960440" cy="5916214"/>
          </a:xfrm>
        </p:spPr>
      </p:pic>
    </p:spTree>
    <p:extLst>
      <p:ext uri="{BB962C8B-B14F-4D97-AF65-F5344CB8AC3E}">
        <p14:creationId xmlns:p14="http://schemas.microsoft.com/office/powerpoint/2010/main" val="286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ru-RU" sz="2800" dirty="0" smtClean="0"/>
              <a:t>Старос</a:t>
            </a:r>
            <a:r>
              <a:rPr lang="ru-RU" sz="2800" dirty="0"/>
              <a:t>та</a:t>
            </a:r>
            <a:r>
              <a:rPr lang="ru-RU" sz="2800" dirty="0" smtClean="0"/>
              <a:t>...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C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4634"/>
            <a:ext cx="73928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83671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Центральным событием у нас является богослужение. Но чтобы оно состоялось, необходимо многое: священник, хор, но также и отопление, водоснабжение, водоотведение....Вот эти нюансы и заботят наших уважаемых старост...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154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912768" cy="4896544"/>
          </a:xfrm>
        </p:spPr>
      </p:pic>
    </p:spTree>
    <p:extLst>
      <p:ext uri="{BB962C8B-B14F-4D97-AF65-F5344CB8AC3E}">
        <p14:creationId xmlns:p14="http://schemas.microsoft.com/office/powerpoint/2010/main" val="5351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560" y="5805264"/>
            <a:ext cx="7620000" cy="648072"/>
          </a:xfrm>
        </p:spPr>
        <p:txBody>
          <a:bodyPr/>
          <a:lstStyle/>
          <a:p>
            <a:pPr algn="ctr"/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b="1" dirty="0"/>
              <a:t/>
            </a:r>
            <a:br>
              <a:rPr lang="en-CA" sz="2400" b="1" dirty="0"/>
            </a:br>
            <a:r>
              <a:rPr lang="ru-RU" sz="2400" b="1" dirty="0" smtClean="0"/>
              <a:t>Патриарх </a:t>
            </a:r>
            <a:r>
              <a:rPr lang="ru-RU" sz="2400" b="1" dirty="0"/>
              <a:t>Тихон</a:t>
            </a:r>
            <a:r>
              <a:rPr lang="en-CA" sz="4800" b="1" dirty="0"/>
              <a:t/>
            </a:r>
            <a:br>
              <a:rPr lang="en-CA" sz="4800" b="1" dirty="0"/>
            </a:b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260648"/>
            <a:ext cx="4485935" cy="5544616"/>
          </a:xfrm>
        </p:spPr>
      </p:pic>
    </p:spTree>
    <p:extLst>
      <p:ext uri="{BB962C8B-B14F-4D97-AF65-F5344CB8AC3E}">
        <p14:creationId xmlns:p14="http://schemas.microsoft.com/office/powerpoint/2010/main" val="17989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58336"/>
            <a:ext cx="4032448" cy="4032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10026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776864" cy="5184576"/>
          </a:xfrm>
        </p:spPr>
      </p:pic>
    </p:spTree>
    <p:extLst>
      <p:ext uri="{BB962C8B-B14F-4D97-AF65-F5344CB8AC3E}">
        <p14:creationId xmlns:p14="http://schemas.microsoft.com/office/powerpoint/2010/main" val="833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Одно из самых значимых достижений </a:t>
            </a:r>
            <a:r>
              <a:rPr lang="ru-RU" dirty="0" smtClean="0"/>
              <a:t>на</a:t>
            </a:r>
            <a:r>
              <a:rPr lang="ru-RU" dirty="0"/>
              <a:t>ш</a:t>
            </a:r>
            <a:r>
              <a:rPr lang="ru-RU" dirty="0" smtClean="0"/>
              <a:t>его </a:t>
            </a:r>
            <a:r>
              <a:rPr lang="ru-RU" dirty="0"/>
              <a:t>прихода это Ц-П школа. С первых дней церкви...</a:t>
            </a:r>
          </a:p>
          <a:p>
            <a:r>
              <a:rPr lang="ru-RU" dirty="0"/>
              <a:t>На сегодня школа насчитывает ХХ учеников и ХХ учителей, с 1 по Х классы.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34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3 Pictures to be added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21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 назвать этот </a:t>
            </a:r>
            <a:r>
              <a:rPr lang="ru-RU" sz="2800" dirty="0" smtClean="0"/>
              <a:t>раздел?</a:t>
            </a: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ru-RU" sz="2800" dirty="0"/>
              <a:t>Святая </a:t>
            </a:r>
            <a:r>
              <a:rPr lang="ru-RU" sz="2800" dirty="0" smtClean="0"/>
              <a:t>святых</a:t>
            </a:r>
            <a:r>
              <a:rPr lang="en-CA" sz="2800" dirty="0" smtClean="0"/>
              <a:t>…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Первые две иконы..... сейчас в алтаре. </a:t>
            </a:r>
            <a:r>
              <a:rPr lang="en-CA" dirty="0" smtClean="0"/>
              <a:t>.. Add picture here. </a:t>
            </a:r>
          </a:p>
          <a:p>
            <a:r>
              <a:rPr lang="ru-RU" dirty="0" smtClean="0"/>
              <a:t>А </a:t>
            </a:r>
            <a:r>
              <a:rPr lang="ru-RU" dirty="0"/>
              <a:t>как начиналось </a:t>
            </a:r>
            <a:r>
              <a:rPr lang="ru-RU" dirty="0" smtClean="0"/>
              <a:t>благоу</a:t>
            </a:r>
            <a:r>
              <a:rPr lang="ru-RU" dirty="0"/>
              <a:t>й</a:t>
            </a:r>
            <a:r>
              <a:rPr lang="ru-RU" dirty="0" smtClean="0"/>
              <a:t>строство </a:t>
            </a:r>
            <a:r>
              <a:rPr lang="ru-RU" dirty="0"/>
              <a:t>храма</a:t>
            </a:r>
            <a:r>
              <a:rPr lang="ru-RU" dirty="0" smtClean="0"/>
              <a:t>.....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534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7" y="476672"/>
            <a:ext cx="7296811" cy="5472608"/>
          </a:xfrm>
        </p:spPr>
      </p:pic>
    </p:spTree>
    <p:extLst>
      <p:ext uri="{BB962C8B-B14F-4D97-AF65-F5344CB8AC3E}">
        <p14:creationId xmlns:p14="http://schemas.microsoft.com/office/powerpoint/2010/main" val="8014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818711"/>
            <a:ext cx="6360706" cy="4770529"/>
          </a:xfrm>
        </p:spPr>
      </p:pic>
    </p:spTree>
    <p:extLst>
      <p:ext uri="{BB962C8B-B14F-4D97-AF65-F5344CB8AC3E}">
        <p14:creationId xmlns:p14="http://schemas.microsoft.com/office/powerpoint/2010/main" val="42072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5" y="764704"/>
            <a:ext cx="7852428" cy="5256584"/>
          </a:xfrm>
        </p:spPr>
      </p:pic>
    </p:spTree>
    <p:extLst>
      <p:ext uri="{BB962C8B-B14F-4D97-AF65-F5344CB8AC3E}">
        <p14:creationId xmlns:p14="http://schemas.microsoft.com/office/powerpoint/2010/main" val="3424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5"/>
            <a:ext cx="4680519" cy="62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Need to take picture of the </a:t>
            </a:r>
            <a:r>
              <a:rPr lang="en-CA" dirty="0" err="1" smtClean="0"/>
              <a:t>ikonostas</a:t>
            </a:r>
            <a:r>
              <a:rPr lang="en-CA" dirty="0" smtClean="0"/>
              <a:t> now.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20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1614" y="476672"/>
            <a:ext cx="4444602" cy="59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История здания....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Много сказано о зданиях где проходили Богослужения. </a:t>
            </a:r>
          </a:p>
          <a:p>
            <a:r>
              <a:rPr lang="ru-RU" dirty="0"/>
              <a:t>2011  - Бриджпорт</a:t>
            </a:r>
          </a:p>
          <a:p>
            <a:r>
              <a:rPr lang="ru-RU" dirty="0"/>
              <a:t>2015 </a:t>
            </a:r>
            <a:r>
              <a:rPr lang="ru-RU" dirty="0" smtClean="0"/>
              <a:t>– Поллок</a:t>
            </a:r>
            <a:endParaRPr lang="en-CA" dirty="0" smtClean="0"/>
          </a:p>
          <a:p>
            <a:r>
              <a:rPr lang="ru-RU" dirty="0"/>
              <a:t>Здание мы увидели таким....</a:t>
            </a:r>
          </a:p>
          <a:p>
            <a:r>
              <a:rPr lang="ru-RU" dirty="0"/>
              <a:t>Внутри ... </a:t>
            </a:r>
            <a:r>
              <a:rPr lang="en-CA" dirty="0" smtClean="0"/>
              <a:t>! </a:t>
            </a:r>
            <a:r>
              <a:rPr lang="ru-RU" dirty="0" smtClean="0"/>
              <a:t>но </a:t>
            </a:r>
            <a:r>
              <a:rPr lang="ru-RU" dirty="0"/>
              <a:t>нашлись прихожане которые помогли </a:t>
            </a:r>
            <a:r>
              <a:rPr lang="ru-RU" dirty="0" smtClean="0"/>
              <a:t>увидеть </a:t>
            </a:r>
            <a:r>
              <a:rPr lang="ru-RU" dirty="0"/>
              <a:t>будущее</a:t>
            </a:r>
            <a:r>
              <a:rPr lang="ru-RU" dirty="0" smtClean="0"/>
              <a:t>....</a:t>
            </a:r>
            <a:endParaRPr lang="en-CA" dirty="0" smtClean="0"/>
          </a:p>
          <a:p>
            <a:r>
              <a:rPr lang="ru-RU" dirty="0" smtClean="0"/>
              <a:t>и </a:t>
            </a:r>
            <a:r>
              <a:rPr lang="ru-RU" dirty="0"/>
              <a:t>всем </a:t>
            </a:r>
            <a:r>
              <a:rPr lang="ru-RU" dirty="0" smtClean="0"/>
              <a:t>миром,</a:t>
            </a:r>
            <a:r>
              <a:rPr lang="en-CA" dirty="0" smtClean="0"/>
              <a:t> </a:t>
            </a:r>
            <a:r>
              <a:rPr lang="ru-RU" dirty="0" smtClean="0"/>
              <a:t>с </a:t>
            </a:r>
            <a:r>
              <a:rPr lang="ru-RU" dirty="0"/>
              <a:t>Божьей помощью, удалось осуществить задуманное</a:t>
            </a:r>
            <a:r>
              <a:rPr lang="ru-RU" dirty="0" smtClean="0"/>
              <a:t>.</a:t>
            </a:r>
            <a:endParaRPr lang="en-CA" dirty="0" smtClean="0"/>
          </a:p>
          <a:p>
            <a:endParaRPr lang="en-CA" dirty="0"/>
          </a:p>
          <a:p>
            <a:pPr marL="114300" indent="0">
              <a:buNone/>
            </a:pPr>
            <a:r>
              <a:rPr lang="en-CA" dirty="0" smtClean="0"/>
              <a:t>Add here a picture of church as of today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9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86" y="476672"/>
            <a:ext cx="3681612" cy="24482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4762"/>
            <a:ext cx="3600243" cy="2700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45176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56692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val="18571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48" y="836712"/>
            <a:ext cx="7487928" cy="4968552"/>
          </a:xfrm>
        </p:spPr>
      </p:pic>
    </p:spTree>
    <p:extLst>
      <p:ext uri="{BB962C8B-B14F-4D97-AF65-F5344CB8AC3E}">
        <p14:creationId xmlns:p14="http://schemas.microsoft.com/office/powerpoint/2010/main" val="29774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" y="692697"/>
            <a:ext cx="3853477" cy="58074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692696"/>
            <a:ext cx="3853477" cy="58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4664"/>
            <a:ext cx="5643076" cy="3744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3454"/>
            <a:ext cx="344018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8215"/>
            <a:ext cx="3528392" cy="5317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358352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612879" cy="5258502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6" y="548680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33203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76872"/>
            <a:ext cx="4176464" cy="417646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5304589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668852" cy="5112568"/>
          </a:xfrm>
        </p:spPr>
      </p:pic>
    </p:spTree>
    <p:extLst>
      <p:ext uri="{BB962C8B-B14F-4D97-AF65-F5344CB8AC3E}">
        <p14:creationId xmlns:p14="http://schemas.microsoft.com/office/powerpoint/2010/main" val="6599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78853"/>
            <a:ext cx="6387564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ru-RU" sz="2800" b="1" dirty="0"/>
              <a:t>Хор</a:t>
            </a:r>
            <a:endParaRPr lang="en-CA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398" y="836712"/>
            <a:ext cx="7620000" cy="4800600"/>
          </a:xfrm>
        </p:spPr>
        <p:txBody>
          <a:bodyPr/>
          <a:lstStyle/>
          <a:p>
            <a:r>
              <a:rPr lang="ru-RU" dirty="0" smtClean="0"/>
              <a:t>Церковное пение как дело благочестия служит важным условием благолепия православного богослужения. </a:t>
            </a:r>
            <a:endParaRPr lang="en-CA" dirty="0" smtClean="0"/>
          </a:p>
          <a:p>
            <a:r>
              <a:rPr lang="ru-RU" dirty="0" smtClean="0"/>
              <a:t>Сопровождая большую часть богослужения, пение придает ему особое оживление и торжественность.</a:t>
            </a:r>
            <a:endParaRPr lang="en-CA" dirty="0" smtClean="0"/>
          </a:p>
          <a:p>
            <a:endParaRPr lang="en-CA" dirty="0"/>
          </a:p>
          <a:p>
            <a:pPr marL="11430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63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7260270" cy="5400600"/>
          </a:xfrm>
        </p:spPr>
      </p:pic>
    </p:spTree>
    <p:extLst>
      <p:ext uri="{BB962C8B-B14F-4D97-AF65-F5344CB8AC3E}">
        <p14:creationId xmlns:p14="http://schemas.microsoft.com/office/powerpoint/2010/main" val="3152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2" y="908720"/>
            <a:ext cx="7676349" cy="5112568"/>
          </a:xfrm>
        </p:spPr>
      </p:pic>
    </p:spTree>
    <p:extLst>
      <p:ext uri="{BB962C8B-B14F-4D97-AF65-F5344CB8AC3E}">
        <p14:creationId xmlns:p14="http://schemas.microsoft.com/office/powerpoint/2010/main" val="23234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5060898" cy="33706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05935"/>
            <a:ext cx="4477504" cy="29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9" y="1052736"/>
            <a:ext cx="7680853" cy="5112568"/>
          </a:xfrm>
        </p:spPr>
      </p:pic>
    </p:spTree>
    <p:extLst>
      <p:ext uri="{BB962C8B-B14F-4D97-AF65-F5344CB8AC3E}">
        <p14:creationId xmlns:p14="http://schemas.microsoft.com/office/powerpoint/2010/main" val="41459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9" y="1196752"/>
            <a:ext cx="7728859" cy="516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Многочисленные Благодеяния (?)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38" y="1412776"/>
            <a:ext cx="7620000" cy="48006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bg1"/>
                </a:solidFill>
              </a:rPr>
              <a:t>Prixodskoi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b="1" dirty="0" err="1" smtClean="0">
                <a:solidFill>
                  <a:schemeClr val="bg1"/>
                </a:solidFill>
              </a:rPr>
              <a:t>prazdnik</a:t>
            </a:r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err="1" smtClean="0">
                <a:solidFill>
                  <a:schemeClr val="bg1"/>
                </a:solidFill>
              </a:rPr>
              <a:t>Ikony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CA" b="1" dirty="0" err="1" smtClean="0">
                <a:solidFill>
                  <a:schemeClr val="bg1"/>
                </a:solidFill>
              </a:rPr>
              <a:t>Kreshenie</a:t>
            </a:r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err="1" smtClean="0">
                <a:solidFill>
                  <a:schemeClr val="bg1"/>
                </a:solidFill>
              </a:rPr>
              <a:t>Venchanie</a:t>
            </a:r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err="1" smtClean="0">
                <a:solidFill>
                  <a:schemeClr val="bg1"/>
                </a:solidFill>
              </a:rPr>
              <a:t>Palomnichestvo</a:t>
            </a:r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smtClean="0">
                <a:solidFill>
                  <a:schemeClr val="bg1"/>
                </a:solidFill>
              </a:rPr>
              <a:t>Andrei Baker</a:t>
            </a:r>
          </a:p>
          <a:p>
            <a:r>
              <a:rPr lang="en-CA" b="1" dirty="0" err="1" smtClean="0">
                <a:solidFill>
                  <a:schemeClr val="bg1"/>
                </a:solidFill>
              </a:rPr>
              <a:t>Prixojanki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b="1" dirty="0" err="1" smtClean="0">
                <a:solidFill>
                  <a:schemeClr val="bg1"/>
                </a:solidFill>
              </a:rPr>
              <a:t>uvajaemogo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en-CA" b="1" dirty="0" err="1" smtClean="0">
                <a:solidFill>
                  <a:schemeClr val="bg1"/>
                </a:solidFill>
              </a:rPr>
              <a:t>vozrasta</a:t>
            </a:r>
            <a:endParaRPr lang="en-CA" b="1" dirty="0" smtClean="0">
              <a:solidFill>
                <a:schemeClr val="bg1"/>
              </a:solidFill>
            </a:endParaRPr>
          </a:p>
          <a:p>
            <a:r>
              <a:rPr lang="en-CA" b="1" dirty="0" err="1" smtClean="0">
                <a:solidFill>
                  <a:schemeClr val="bg1"/>
                </a:solidFill>
              </a:rPr>
              <a:t>Deti</a:t>
            </a:r>
            <a:r>
              <a:rPr lang="en-CA" b="1" dirty="0" smtClean="0">
                <a:solidFill>
                  <a:schemeClr val="bg1"/>
                </a:solidFill>
              </a:rPr>
              <a:t> u </a:t>
            </a:r>
            <a:r>
              <a:rPr lang="en-CA" b="1" dirty="0" err="1" smtClean="0">
                <a:solidFill>
                  <a:schemeClr val="bg1"/>
                </a:solidFill>
              </a:rPr>
              <a:t>prichastiya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13792"/>
            <a:ext cx="2700337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79934"/>
            <a:ext cx="275430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4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Prixodskoi</a:t>
            </a:r>
            <a:r>
              <a:rPr lang="en-CA" dirty="0" smtClean="0"/>
              <a:t> </a:t>
            </a:r>
            <a:r>
              <a:rPr lang="en-CA" dirty="0" err="1" smtClean="0"/>
              <a:t>prazdnik</a:t>
            </a:r>
            <a:r>
              <a:rPr lang="en-CA" dirty="0" smtClean="0"/>
              <a:t> I </a:t>
            </a:r>
            <a:r>
              <a:rPr lang="en-CA" dirty="0" err="1" smtClean="0"/>
              <a:t>foto</a:t>
            </a:r>
            <a:r>
              <a:rPr lang="en-CA" dirty="0" smtClean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5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Venchanie</a:t>
            </a:r>
            <a:r>
              <a:rPr lang="en-CA" dirty="0" smtClean="0"/>
              <a:t> </a:t>
            </a:r>
            <a:r>
              <a:rPr lang="en-CA" dirty="0" err="1" smtClean="0"/>
              <a:t>Kirila</a:t>
            </a:r>
            <a:endParaRPr lang="en-CA" dirty="0" smtClean="0"/>
          </a:p>
          <a:p>
            <a:r>
              <a:rPr lang="en-CA" dirty="0" err="1" smtClean="0"/>
              <a:t>Kreshenie</a:t>
            </a:r>
            <a:r>
              <a:rPr lang="en-CA" dirty="0" smtClean="0"/>
              <a:t> </a:t>
            </a:r>
            <a:r>
              <a:rPr lang="en-CA" dirty="0" err="1" smtClean="0"/>
              <a:t>detei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6923451" cy="5192588"/>
          </a:xfrm>
        </p:spPr>
      </p:pic>
    </p:spTree>
    <p:extLst>
      <p:ext uri="{BB962C8B-B14F-4D97-AF65-F5344CB8AC3E}">
        <p14:creationId xmlns:p14="http://schemas.microsoft.com/office/powerpoint/2010/main" val="9064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032780" cy="5274585"/>
          </a:xfrm>
        </p:spPr>
      </p:pic>
    </p:spTree>
    <p:extLst>
      <p:ext uri="{BB962C8B-B14F-4D97-AF65-F5344CB8AC3E}">
        <p14:creationId xmlns:p14="http://schemas.microsoft.com/office/powerpoint/2010/main" val="20288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654406" cy="487254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58" y="764704"/>
            <a:ext cx="357904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332656"/>
            <a:ext cx="4680520" cy="6240693"/>
          </a:xfrm>
        </p:spPr>
      </p:pic>
    </p:spTree>
    <p:extLst>
      <p:ext uri="{BB962C8B-B14F-4D97-AF65-F5344CB8AC3E}">
        <p14:creationId xmlns:p14="http://schemas.microsoft.com/office/powerpoint/2010/main" val="13173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5" y="836712"/>
            <a:ext cx="7107715" cy="5250824"/>
          </a:xfrm>
        </p:spPr>
      </p:pic>
    </p:spTree>
    <p:extLst>
      <p:ext uri="{BB962C8B-B14F-4D97-AF65-F5344CB8AC3E}">
        <p14:creationId xmlns:p14="http://schemas.microsoft.com/office/powerpoint/2010/main" val="1425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Deti</a:t>
            </a:r>
            <a:r>
              <a:rPr lang="en-CA" dirty="0" smtClean="0"/>
              <a:t> </a:t>
            </a:r>
            <a:r>
              <a:rPr lang="en-CA" dirty="0" err="1" smtClean="0"/>
              <a:t>idut</a:t>
            </a:r>
            <a:r>
              <a:rPr lang="en-CA" dirty="0" smtClean="0"/>
              <a:t> k </a:t>
            </a:r>
            <a:r>
              <a:rPr lang="en-CA" dirty="0" err="1" smtClean="0"/>
              <a:t>prichastiu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1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</a:t>
            </a:r>
            <a:r>
              <a:rPr lang="ru-RU" dirty="0" smtClean="0"/>
              <a:t>вященники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Особая страница </a:t>
            </a:r>
            <a:r>
              <a:rPr lang="ru-RU" dirty="0" smtClean="0"/>
              <a:t>истории </a:t>
            </a:r>
            <a:r>
              <a:rPr lang="ru-RU" dirty="0"/>
              <a:t>это наши дорогие священники</a:t>
            </a:r>
            <a:r>
              <a:rPr lang="ru-RU" dirty="0" smtClean="0"/>
              <a:t>.</a:t>
            </a:r>
            <a:endParaRPr lang="en-CA" dirty="0" smtClean="0"/>
          </a:p>
          <a:p>
            <a:r>
              <a:rPr lang="ru-RU" dirty="0"/>
              <a:t>Протоирей Михаил Любощинский. До образования церкви 2003 года, проводил беседы с </a:t>
            </a:r>
            <a:r>
              <a:rPr lang="ru-RU" dirty="0" smtClean="0"/>
              <a:t>общиной </a:t>
            </a:r>
            <a:r>
              <a:rPr lang="ru-RU" dirty="0"/>
              <a:t>Китченер-Ватерло..... вплоть до </a:t>
            </a:r>
            <a:r>
              <a:rPr lang="ru-RU" dirty="0" smtClean="0"/>
              <a:t>2008</a:t>
            </a:r>
            <a:r>
              <a:rPr lang="en-CA" dirty="0"/>
              <a:t> </a:t>
            </a:r>
            <a:r>
              <a:rPr lang="ru-RU" dirty="0" smtClean="0"/>
              <a:t>окормлял  </a:t>
            </a:r>
            <a:r>
              <a:rPr lang="ru-RU" dirty="0"/>
              <a:t>приход.</a:t>
            </a:r>
          </a:p>
          <a:p>
            <a:r>
              <a:rPr lang="ru-RU" dirty="0"/>
              <a:t>Иерей Георгий С? . в </a:t>
            </a:r>
            <a:r>
              <a:rPr lang="ru-RU" dirty="0" smtClean="0"/>
              <a:t>200</a:t>
            </a:r>
            <a:r>
              <a:rPr lang="en-CA" dirty="0" smtClean="0"/>
              <a:t>7</a:t>
            </a:r>
            <a:r>
              <a:rPr lang="ru-RU" dirty="0" smtClean="0"/>
              <a:t> </a:t>
            </a:r>
            <a:r>
              <a:rPr lang="ru-RU" dirty="0"/>
              <a:t>помог в переходный </a:t>
            </a:r>
            <a:r>
              <a:rPr lang="ru-RU" dirty="0" smtClean="0"/>
              <a:t>период</a:t>
            </a:r>
            <a:r>
              <a:rPr lang="en-CA" dirty="0" smtClean="0"/>
              <a:t>, </a:t>
            </a:r>
            <a:r>
              <a:rPr lang="ru-RU" dirty="0" smtClean="0"/>
              <a:t>когда </a:t>
            </a:r>
            <a:r>
              <a:rPr lang="ru-RU" dirty="0"/>
              <a:t>приход не совсем оценивал </a:t>
            </a:r>
            <a:r>
              <a:rPr lang="ru-RU" dirty="0" smtClean="0"/>
              <a:t>обстановку</a:t>
            </a:r>
            <a:r>
              <a:rPr lang="en-CA" dirty="0" smtClean="0"/>
              <a:t>.</a:t>
            </a:r>
            <a:endParaRPr lang="ru-RU" dirty="0"/>
          </a:p>
          <a:p>
            <a:r>
              <a:rPr lang="ru-RU" dirty="0"/>
              <a:t>Протоирей Вячеслав Давыденко </a:t>
            </a:r>
            <a:r>
              <a:rPr lang="en-CA" dirty="0"/>
              <a:t> </a:t>
            </a:r>
            <a:r>
              <a:rPr lang="en-CA" dirty="0" smtClean="0"/>
              <a:t>- </a:t>
            </a:r>
            <a:r>
              <a:rPr lang="ru-RU" dirty="0"/>
              <a:t>в </a:t>
            </a:r>
            <a:r>
              <a:rPr lang="en-CA" dirty="0" smtClean="0"/>
              <a:t>2008 </a:t>
            </a:r>
            <a:r>
              <a:rPr lang="ru-RU" dirty="0" smtClean="0"/>
              <a:t>принял </a:t>
            </a:r>
            <a:r>
              <a:rPr lang="ru-RU" dirty="0"/>
              <a:t>нас на пороге поиска - </a:t>
            </a:r>
            <a:r>
              <a:rPr lang="ru-RU" dirty="0" smtClean="0"/>
              <a:t> </a:t>
            </a:r>
            <a:r>
              <a:rPr lang="ru-RU" dirty="0"/>
              <a:t>что делать дальше? .... Вопросы Здания под храм и просьбы </a:t>
            </a:r>
            <a:r>
              <a:rPr lang="ru-RU" dirty="0" smtClean="0"/>
              <a:t>о </a:t>
            </a:r>
            <a:r>
              <a:rPr lang="ru-RU" dirty="0"/>
              <a:t>том чтоб Господь даровал нам священника стали возможны.</a:t>
            </a:r>
          </a:p>
          <a:p>
            <a:r>
              <a:rPr lang="ru-RU" dirty="0"/>
              <a:t>19 декабря 2010, наш в то время дьякон отец Евгений был рукоположен в сан Священника.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5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6632316" cy="5040560"/>
          </a:xfrm>
        </p:spPr>
      </p:pic>
    </p:spTree>
    <p:extLst>
      <p:ext uri="{BB962C8B-B14F-4D97-AF65-F5344CB8AC3E}">
        <p14:creationId xmlns:p14="http://schemas.microsoft.com/office/powerpoint/2010/main" val="2966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272808" cy="4848539"/>
          </a:xfrm>
        </p:spPr>
      </p:pic>
    </p:spTree>
    <p:extLst>
      <p:ext uri="{BB962C8B-B14F-4D97-AF65-F5344CB8AC3E}">
        <p14:creationId xmlns:p14="http://schemas.microsoft.com/office/powerpoint/2010/main" val="38593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528726" cy="4896544"/>
          </a:xfrm>
        </p:spPr>
      </p:pic>
    </p:spTree>
    <p:extLst>
      <p:ext uri="{BB962C8B-B14F-4D97-AF65-F5344CB8AC3E}">
        <p14:creationId xmlns:p14="http://schemas.microsoft.com/office/powerpoint/2010/main" val="27981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5" y="1124744"/>
            <a:ext cx="6917091" cy="4752528"/>
          </a:xfrm>
        </p:spPr>
      </p:pic>
    </p:spTree>
    <p:extLst>
      <p:ext uri="{BB962C8B-B14F-4D97-AF65-F5344CB8AC3E}">
        <p14:creationId xmlns:p14="http://schemas.microsoft.com/office/powerpoint/2010/main" val="39527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8" y="1600200"/>
            <a:ext cx="7205403" cy="4800600"/>
          </a:xfrm>
        </p:spPr>
      </p:pic>
    </p:spTree>
    <p:extLst>
      <p:ext uri="{BB962C8B-B14F-4D97-AF65-F5344CB8AC3E}">
        <p14:creationId xmlns:p14="http://schemas.microsoft.com/office/powerpoint/2010/main" val="36226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0" y="1124744"/>
            <a:ext cx="7673648" cy="5112568"/>
          </a:xfrm>
        </p:spPr>
      </p:pic>
    </p:spTree>
    <p:extLst>
      <p:ext uri="{BB962C8B-B14F-4D97-AF65-F5344CB8AC3E}">
        <p14:creationId xmlns:p14="http://schemas.microsoft.com/office/powerpoint/2010/main" val="29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416824" cy="5328592"/>
          </a:xfrm>
        </p:spPr>
      </p:pic>
    </p:spTree>
    <p:extLst>
      <p:ext uri="{BB962C8B-B14F-4D97-AF65-F5344CB8AC3E}">
        <p14:creationId xmlns:p14="http://schemas.microsoft.com/office/powerpoint/2010/main" val="15986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270710" cy="4680520"/>
          </a:xfrm>
        </p:spPr>
      </p:pic>
    </p:spTree>
    <p:extLst>
      <p:ext uri="{BB962C8B-B14F-4D97-AF65-F5344CB8AC3E}">
        <p14:creationId xmlns:p14="http://schemas.microsoft.com/office/powerpoint/2010/main" val="34074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4752528" cy="6336704"/>
          </a:xfrm>
        </p:spPr>
      </p:pic>
    </p:spTree>
    <p:extLst>
      <p:ext uri="{BB962C8B-B14F-4D97-AF65-F5344CB8AC3E}">
        <p14:creationId xmlns:p14="http://schemas.microsoft.com/office/powerpoint/2010/main" val="20898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Need to find </a:t>
            </a:r>
            <a:r>
              <a:rPr lang="en-CA" dirty="0" err="1" smtClean="0"/>
              <a:t>foto</a:t>
            </a:r>
            <a:r>
              <a:rPr lang="en-CA" dirty="0"/>
              <a:t> </a:t>
            </a:r>
            <a:r>
              <a:rPr lang="en-CA" dirty="0" smtClean="0"/>
              <a:t>to close</a:t>
            </a:r>
          </a:p>
          <a:p>
            <a:r>
              <a:rPr lang="en-CA" dirty="0" smtClean="0"/>
              <a:t>Alternatively the one below.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6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15 </a:t>
            </a:r>
            <a:r>
              <a:rPr lang="ru-RU" dirty="0" smtClean="0"/>
              <a:t>Лет</a:t>
            </a:r>
            <a:r>
              <a:rPr lang="en-CA" dirty="0" smtClean="0"/>
              <a:t>….</a:t>
            </a:r>
            <a:endParaRPr lang="en-C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30" y="1600200"/>
            <a:ext cx="7207939" cy="4800600"/>
          </a:xfrm>
        </p:spPr>
      </p:pic>
    </p:spTree>
    <p:extLst>
      <p:ext uri="{BB962C8B-B14F-4D97-AF65-F5344CB8AC3E}">
        <p14:creationId xmlns:p14="http://schemas.microsoft.com/office/powerpoint/2010/main" val="357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282319" cy="5040560"/>
          </a:xfrm>
        </p:spPr>
      </p:pic>
    </p:spTree>
    <p:extLst>
      <p:ext uri="{BB962C8B-B14F-4D97-AF65-F5344CB8AC3E}">
        <p14:creationId xmlns:p14="http://schemas.microsoft.com/office/powerpoint/2010/main" val="25139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544616" cy="5544616"/>
          </a:xfrm>
        </p:spPr>
      </p:pic>
    </p:spTree>
    <p:extLst>
      <p:ext uri="{BB962C8B-B14F-4D97-AF65-F5344CB8AC3E}">
        <p14:creationId xmlns:p14="http://schemas.microsoft.com/office/powerpoint/2010/main" val="7416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4176464" cy="6239385"/>
          </a:xfrm>
        </p:spPr>
      </p:pic>
    </p:spTree>
    <p:extLst>
      <p:ext uri="{BB962C8B-B14F-4D97-AF65-F5344CB8AC3E}">
        <p14:creationId xmlns:p14="http://schemas.microsoft.com/office/powerpoint/2010/main" val="16005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799</TotalTime>
  <Words>426</Words>
  <Application>Microsoft Office PowerPoint</Application>
  <PresentationFormat>On-screen Show (4:3)</PresentationFormat>
  <Paragraphs>61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Adjacency</vt:lpstr>
      <vt:lpstr>PowerPoint Presentation</vt:lpstr>
      <vt:lpstr>  Патриарх Тихон </vt:lpstr>
      <vt:lpstr>PowerPoint Presentation</vt:lpstr>
      <vt:lpstr>Хор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Сестричество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Староста...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 назвать этот раздел? Святая святых…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История здания....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Многочисленные Благодеяния (?)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Cвященники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Лет….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let</dc:title>
  <dc:creator>OLEG</dc:creator>
  <cp:lastModifiedBy>OLEG</cp:lastModifiedBy>
  <cp:revision>37</cp:revision>
  <dcterms:created xsi:type="dcterms:W3CDTF">2018-10-27T18:16:03Z</dcterms:created>
  <dcterms:modified xsi:type="dcterms:W3CDTF">2018-10-28T07:35:25Z</dcterms:modified>
</cp:coreProperties>
</file>